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257" r:id="rId5"/>
    <p:sldId id="259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79"/>
    <p:restoredTop sz="94658"/>
  </p:normalViewPr>
  <p:slideViewPr>
    <p:cSldViewPr snapToGrid="0" snapToObjects="1">
      <p:cViewPr varScale="1">
        <p:scale>
          <a:sx n="76" d="100"/>
          <a:sy n="76" d="100"/>
        </p:scale>
        <p:origin x="21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D324B6F-E55B-9643-8B97-9DC852F66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E3BFB9D-11C2-6F4F-BBC9-EEA68FE2F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873A78F-ED2B-2745-B130-B7BF076C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C45FA28-C1B1-D64C-90BA-5C6B1DCB6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98CC515-82DD-AC45-AEC3-8D4D6E0A9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52842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C3348C1-E299-CA49-8D36-8AC52D5F5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123529A-B19F-F14B-9FD6-230BEE72E3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D6A9A86-F568-4D4B-9E4F-2C3A7591A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DC852E3-96A3-1243-9048-B5C377352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FDCDCD1-29F5-7247-B011-363CE2742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62762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09F97475-5A71-9C44-9CE7-25032DA8AC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EF5DFD6-BC28-CA46-8646-FD9EAAAB1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A31E1B1-2275-6447-A916-89BB0C7FD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45A7ED6-B7ED-714C-8DF7-015C49C7B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88B208-61B5-E640-B262-89E962AEA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7514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150A9E-260B-E74A-8CF8-2950260CC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E3598B5-2FBC-8148-BC18-2AF0DE790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BA52007-FC4F-C845-B5C4-556E67925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91AF52D-394A-F84A-989D-46D78D57A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3EAFF20-5090-1A49-B79E-AB248CC5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7085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EBF857-35BB-2845-A872-86ADDEB78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097E6D6-1BE8-5343-B44F-1C96420A8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D00547A-61FC-DD4A-AF01-D2370F429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489065C-756A-794C-873B-223763B25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ED7E136-C5E6-0D44-86AA-503481E19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19365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68DE5D3-E953-214B-863C-4AFEAA1A1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7EA4AE1-F878-3243-8A1D-6368AA648E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2006215-F31C-3F43-9671-5F39EC608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88155CE-6CC1-8141-AD7F-3EECBB253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FF69B36-95A5-5E4A-894C-CBA326EC9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0ACDDCC-1ED0-874B-9154-8B67F491C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33986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E3C4CC4-B40C-3B41-B855-F57161609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C4C34DD-B9A3-F749-9E41-2E018108C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57F69F8-2335-E946-A0B9-F58234369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EF370B90-A36A-DC4B-8822-114D7C3B75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F740687-D0B1-154D-97BC-019B4E3DB2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D90EC8D4-B067-6D40-9266-4AF1D75DD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4A418ECD-885E-754E-B3C5-4C411B416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32E60B65-9401-6748-A085-4FC7BE426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51660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47BC850-D7FA-8046-9A0B-A6D24446F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0A931A2-1CAE-DD41-8BE4-FFCD49BF4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D393934-6EDA-7448-B654-0E82D1A6B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7A33329-D0BA-1440-8550-F57BC81D9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6575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10468A1-EA41-714B-AC1B-5DDE00940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8D350DC-2C66-B649-84C8-59EDDC82E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36B2623E-CB08-F44D-B44A-60A8E9E24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5625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67A645-E26D-FC41-854B-B0355324A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3C603ED-DBF6-434C-A878-1B8925032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732F3CDF-1C97-B146-8652-D3EE88AC7F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F13E781-3AC7-8540-9575-A20657FC2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B13712C-1EEB-D545-AA67-30D8B04A8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1A2312F-DB60-C642-A211-1413FF9C3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8835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69E91F-439A-2346-AD79-E8FC7C8DD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52FB5C4D-9CA1-B249-AA86-D3D03236ED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C611DAD-FCCA-014E-B44A-639D530EB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D76EAA6-8917-814F-AAEF-372E786F6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491A2DA-8BAD-9847-8F75-3A36A8D2D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03E93F7F-D411-A349-A75E-14CEE040B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96638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F00">
            <a:alpha val="6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F4425516-6AC3-B040-AF43-D0B977B94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D9C6BA6-1D9C-3E48-9276-46EF6818A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B1AF299-E783-1A40-8A56-000E1D41B9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9F42A-4BBD-4446-A747-6CAA87E765F3}" type="datetimeFigureOut">
              <a:rPr lang="hu-HU" smtClean="0"/>
              <a:t>2021. 09. 30.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87A0F3C-F099-5243-B361-77BBDEA83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A54A2EA-0196-8041-87AD-6B9819197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5A13E-BAB2-D847-B05D-D8662CE10E2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1337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61EBF50-D438-1E48-AB18-FF18B9116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5066" y="883787"/>
            <a:ext cx="6772811" cy="3297237"/>
          </a:xfrm>
        </p:spPr>
        <p:txBody>
          <a:bodyPr>
            <a:noAutofit/>
          </a:bodyPr>
          <a:lstStyle/>
          <a:p>
            <a:pPr algn="l"/>
            <a:r>
              <a:rPr lang="hu-HU" sz="88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Legend </a:t>
            </a:r>
            <a:br>
              <a:rPr lang="hu-HU" sz="88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</a:br>
            <a:r>
              <a:rPr lang="hu-HU" sz="88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		of 		Lacika™️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0816815F-BBDE-C344-AB51-5C056243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378775">
            <a:off x="6579853" y="2039979"/>
            <a:ext cx="5932696" cy="3753338"/>
          </a:xfrm>
          <a:prstGeom prst="rect">
            <a:avLst/>
          </a:prstGeom>
        </p:spPr>
      </p:pic>
      <p:sp>
        <p:nvSpPr>
          <p:cNvPr id="10" name="Ellipszis feliratnak 9">
            <a:extLst>
              <a:ext uri="{FF2B5EF4-FFF2-40B4-BE49-F238E27FC236}">
                <a16:creationId xmlns:a16="http://schemas.microsoft.com/office/drawing/2014/main" id="{1FE52E48-A55D-4C42-909E-F64DB5E6FF7E}"/>
              </a:ext>
            </a:extLst>
          </p:cNvPr>
          <p:cNvSpPr/>
          <p:nvPr/>
        </p:nvSpPr>
        <p:spPr>
          <a:xfrm rot="473621">
            <a:off x="232716" y="4459283"/>
            <a:ext cx="4199467" cy="2133600"/>
          </a:xfrm>
          <a:prstGeom prst="wedgeEllipse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8E75B31B-4343-194F-8FB6-145E87ABB17A}"/>
              </a:ext>
            </a:extLst>
          </p:cNvPr>
          <p:cNvSpPr txBox="1"/>
          <p:nvPr/>
        </p:nvSpPr>
        <p:spPr>
          <a:xfrm rot="512946">
            <a:off x="1012118" y="5044452"/>
            <a:ext cx="33469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Lacika!</a:t>
            </a:r>
          </a:p>
          <a:p>
            <a:r>
              <a:rPr lang="hu-HU" sz="24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We </a:t>
            </a:r>
            <a:r>
              <a:rPr lang="hu-HU" sz="2400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need</a:t>
            </a:r>
            <a:r>
              <a:rPr lang="hu-HU" sz="24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sz="2400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some</a:t>
            </a:r>
            <a:r>
              <a:rPr lang="hu-HU" sz="24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sz="2400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milk</a:t>
            </a:r>
            <a:r>
              <a:rPr lang="hu-HU" sz="24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4462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1B7D889-17CE-8F4E-858B-907DF0235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Story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73EEAA-E5B1-6949-9F6D-84F6A4D33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Lacika is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chilling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at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home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.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His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mother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asks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him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to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buy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some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milk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from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the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nearest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store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.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But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it’s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not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that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easy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to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get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to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the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hu-HU" dirty="0" err="1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store</a:t>
            </a:r>
            <a:r>
              <a:rPr lang="hu-HU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718976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0724E14-4BA4-DC48-B9FA-342EA63A3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Lacika’s</a:t>
            </a:r>
            <a:r>
              <a:rPr lang="hu-HU" dirty="0"/>
              <a:t> </a:t>
            </a:r>
            <a:r>
              <a:rPr lang="hu-HU" dirty="0" err="1"/>
              <a:t>route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store</a:t>
            </a:r>
            <a:endParaRPr lang="hu-HU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08CA4FCA-40E1-E740-9FBA-354FB05E7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4675" y="1381764"/>
            <a:ext cx="2054671" cy="204206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407892A3-0085-8041-817A-7E9874D52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062" y="4025708"/>
            <a:ext cx="1828715" cy="1600126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F548C374-E6CB-0649-ACBC-7BF534D3C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3131" y="1927926"/>
            <a:ext cx="3172690" cy="161745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F787430C-A0B0-294A-914B-2BFF580E36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4423" y="3782615"/>
            <a:ext cx="5349846" cy="2779822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DF5D948D-FFE4-B147-9089-77EFF4D18B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8474" y="1690688"/>
            <a:ext cx="2588606" cy="1659362"/>
          </a:xfrm>
          <a:prstGeom prst="rect">
            <a:avLst/>
          </a:prstGeom>
        </p:spPr>
      </p:pic>
      <p:sp>
        <p:nvSpPr>
          <p:cNvPr id="14" name="Téglalap 13">
            <a:extLst>
              <a:ext uri="{FF2B5EF4-FFF2-40B4-BE49-F238E27FC236}">
                <a16:creationId xmlns:a16="http://schemas.microsoft.com/office/drawing/2014/main" id="{CFC140E7-503D-E84E-9F44-8DAF10668F5C}"/>
              </a:ext>
            </a:extLst>
          </p:cNvPr>
          <p:cNvSpPr/>
          <p:nvPr/>
        </p:nvSpPr>
        <p:spPr>
          <a:xfrm>
            <a:off x="1154849" y="5572807"/>
            <a:ext cx="190468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ysClr val="windowText" lastClr="00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2262158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9A83BAC6-459C-644B-A6CA-6170C140A8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/>
          </a:blip>
          <a:srcRect l="652" t="-109" r="600" b="48497"/>
          <a:stretch/>
        </p:blipFill>
        <p:spPr>
          <a:xfrm>
            <a:off x="-2634326" y="1826938"/>
            <a:ext cx="7249057" cy="2955519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F1D42C67-2810-6D41-96CD-2E497D2AD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A roguelike game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3348B3D-2E5D-5946-B43F-7BB9DC626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>
            <a:normAutofit/>
          </a:bodyPr>
          <a:lstStyle/>
          <a:p>
            <a:r>
              <a:rPr lang="hu-HU" sz="2000">
                <a:solidFill>
                  <a:srgbClr val="FFFFFF"/>
                </a:solidFill>
              </a:rPr>
              <a:t>Levels</a:t>
            </a:r>
          </a:p>
          <a:p>
            <a:r>
              <a:rPr lang="hu-HU" sz="2000">
                <a:solidFill>
                  <a:srgbClr val="FFFFFF"/>
                </a:solidFill>
              </a:rPr>
              <a:t>Different enemies</a:t>
            </a:r>
          </a:p>
          <a:p>
            <a:endParaRPr lang="hu-HU" sz="2000">
              <a:solidFill>
                <a:srgbClr val="FFFFFF"/>
              </a:solidFill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8D1DA143-685E-6649-8C5F-BA1EA820DD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449"/>
          <a:stretch/>
        </p:blipFill>
        <p:spPr>
          <a:xfrm>
            <a:off x="6089517" y="-180757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616C7FA8-322F-814F-AEE2-E86D7A467F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7000"/>
          </a:blip>
          <a:srcRect t="49149"/>
          <a:stretch/>
        </p:blipFill>
        <p:spPr>
          <a:xfrm>
            <a:off x="2064277" y="3972922"/>
            <a:ext cx="6502400" cy="273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952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D7738B1-8373-A74B-964E-460A92548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A7BFE33-3213-FF40-AF82-4374EC3D4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1005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51</Words>
  <Application>Microsoft Macintosh PowerPoint</Application>
  <PresentationFormat>Szélesvásznú</PresentationFormat>
  <Paragraphs>10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0" baseType="lpstr">
      <vt:lpstr>Hiragino Kaku Gothic Std W8</vt:lpstr>
      <vt:lpstr>Arial</vt:lpstr>
      <vt:lpstr>Calibri</vt:lpstr>
      <vt:lpstr>Calibri Light</vt:lpstr>
      <vt:lpstr>Office-téma</vt:lpstr>
      <vt:lpstr>Legend    of   Lacika™️</vt:lpstr>
      <vt:lpstr>Story</vt:lpstr>
      <vt:lpstr>Lacika’s route to the store</vt:lpstr>
      <vt:lpstr>A roguelike game</vt:lpstr>
      <vt:lpstr>PowerPoint-bemutató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Legend of Lacika</dc:title>
  <dc:creator>Boglárka Trencsényi</dc:creator>
  <cp:lastModifiedBy>Boglárka Trencsényi</cp:lastModifiedBy>
  <cp:revision>9</cp:revision>
  <dcterms:created xsi:type="dcterms:W3CDTF">2021-09-30T20:36:06Z</dcterms:created>
  <dcterms:modified xsi:type="dcterms:W3CDTF">2021-09-30T21:56:09Z</dcterms:modified>
</cp:coreProperties>
</file>

<file path=docProps/thumbnail.jpeg>
</file>